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7" r:id="rId4"/>
    <p:sldId id="258" r:id="rId5"/>
    <p:sldId id="259" r:id="rId6"/>
    <p:sldId id="260" r:id="rId7"/>
    <p:sldId id="261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B232-E98B-4939-8C6D-B71CA50DC0BA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AA6B-07C4-4A90-8676-1DB78045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B232-E98B-4939-8C6D-B71CA50DC0BA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AA6B-07C4-4A90-8676-1DB78045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B232-E98B-4939-8C6D-B71CA50DC0BA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AA6B-07C4-4A90-8676-1DB78045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0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B232-E98B-4939-8C6D-B71CA50DC0BA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AA6B-07C4-4A90-8676-1DB78045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4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B232-E98B-4939-8C6D-B71CA50DC0BA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AA6B-07C4-4A90-8676-1DB78045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6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B232-E98B-4939-8C6D-B71CA50DC0BA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AA6B-07C4-4A90-8676-1DB78045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B232-E98B-4939-8C6D-B71CA50DC0BA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AA6B-07C4-4A90-8676-1DB78045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1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B232-E98B-4939-8C6D-B71CA50DC0BA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AA6B-07C4-4A90-8676-1DB78045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7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B232-E98B-4939-8C6D-B71CA50DC0BA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AA6B-07C4-4A90-8676-1DB78045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0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B232-E98B-4939-8C6D-B71CA50DC0BA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AA6B-07C4-4A90-8676-1DB78045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7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B232-E98B-4939-8C6D-B71CA50DC0BA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AA6B-07C4-4A90-8676-1DB78045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6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AB232-E98B-4939-8C6D-B71CA50DC0BA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9AA6B-07C4-4A90-8676-1DB78045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1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-phy.org/energy/power/source_phy/flash/formation_e.html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Objective:  Fossil 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294" y="1825625"/>
            <a:ext cx="8193505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Formation</a:t>
            </a:r>
          </a:p>
          <a:p>
            <a:r>
              <a:rPr lang="en-US" sz="3600" dirty="0" smtClean="0"/>
              <a:t>Extraction</a:t>
            </a:r>
          </a:p>
          <a:p>
            <a:r>
              <a:rPr lang="en-US" sz="3600" dirty="0" smtClean="0"/>
              <a:t>Human Impact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393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2994" y="66487"/>
            <a:ext cx="51775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Coal &amp; Gas Products</a:t>
            </a:r>
            <a:br>
              <a:rPr lang="en-US" dirty="0" smtClean="0"/>
            </a:br>
            <a:r>
              <a:rPr lang="en-US" dirty="0" smtClean="0"/>
              <a:t>How are they formed?</a:t>
            </a:r>
            <a:endParaRPr lang="en-US" dirty="0"/>
          </a:p>
        </p:txBody>
      </p:sp>
      <p:pic>
        <p:nvPicPr>
          <p:cNvPr id="6146" name="Picture 2" descr="Image result for co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84" y="517524"/>
            <a:ext cx="3311210" cy="222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coa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410" y="1245695"/>
            <a:ext cx="4285802" cy="24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coal"/>
          <p:cNvSpPr>
            <a:spLocks noChangeAspect="1" noChangeArrowheads="1"/>
          </p:cNvSpPr>
          <p:nvPr/>
        </p:nvSpPr>
        <p:spPr bwMode="auto">
          <a:xfrm>
            <a:off x="5369259" y="87550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1628" y="238877"/>
            <a:ext cx="3205632" cy="2125473"/>
          </a:xfrm>
          <a:prstGeom prst="rect">
            <a:avLst/>
          </a:prstGeom>
        </p:spPr>
      </p:pic>
      <p:pic>
        <p:nvPicPr>
          <p:cNvPr id="6154" name="Picture 10" descr="Image result for oil and g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84" y="3824977"/>
            <a:ext cx="4519055" cy="28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 result for oil and g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07" y="3988550"/>
            <a:ext cx="3986568" cy="265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00121" y="3566821"/>
            <a:ext cx="4712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How are they extracted?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Underground mining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Strip mining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Drilling</a:t>
            </a:r>
            <a:endParaRPr lang="en-US" sz="32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Cap removal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Fracking</a:t>
            </a:r>
          </a:p>
        </p:txBody>
      </p:sp>
    </p:spTree>
    <p:extLst>
      <p:ext uri="{BB962C8B-B14F-4D97-AF65-F5344CB8AC3E}">
        <p14:creationId xmlns:p14="http://schemas.microsoft.com/office/powerpoint/2010/main" val="414301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h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06" y="378054"/>
            <a:ext cx="4667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dur.ac.uk/images/earth.sciences/research/projects/JARR/1-JARR_fieldtrip_KimmBay_sha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17" y="2983832"/>
            <a:ext cx="8654248" cy="350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7835" y="378054"/>
            <a:ext cx="67756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FRACKING</a:t>
            </a:r>
          </a:p>
          <a:p>
            <a:r>
              <a:rPr lang="en-US" sz="3200" dirty="0" smtClean="0"/>
              <a:t>WHAT? Shale</a:t>
            </a:r>
          </a:p>
          <a:p>
            <a:r>
              <a:rPr lang="en-US" sz="3200" dirty="0" smtClean="0"/>
              <a:t>What do you see?  Layers</a:t>
            </a:r>
          </a:p>
          <a:p>
            <a:r>
              <a:rPr lang="en-US" sz="3200" dirty="0" smtClean="0"/>
              <a:t>Why important?  They hold natural gas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760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le gas pl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8" y="153463"/>
            <a:ext cx="9251794" cy="652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09222" y="673768"/>
            <a:ext cx="23902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Where?</a:t>
            </a:r>
          </a:p>
          <a:p>
            <a:r>
              <a:rPr lang="en-US" sz="3200" dirty="0" smtClean="0"/>
              <a:t>Throughout the U.S. where there are coal and oil fields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706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izontal well in the Marcellus Sh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63" y="139406"/>
            <a:ext cx="6705599" cy="60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377" y="380037"/>
            <a:ext cx="49088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How?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Drill down to the shale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Drill horizontally through the shale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Pump water, chemicals, &amp; sand mixture to break up the shale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Capture the released gas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220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lbuzz.com/wp-content/uploads/fracking-info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62" y="160422"/>
            <a:ext cx="8053138" cy="603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505" y="64169"/>
            <a:ext cx="423511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Impact?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Water mixture is left behind = pollute local drinking water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Fracturing is linked to an increase in earthquakes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Using potable water for the process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Collected water mixture is stored in “water fills” = pollute local drinking </a:t>
            </a:r>
            <a:r>
              <a:rPr lang="en-US" sz="3200" dirty="0" smtClean="0"/>
              <a:t>water</a:t>
            </a:r>
          </a:p>
          <a:p>
            <a:pPr marL="514350" indent="-514350">
              <a:buAutoNum type="arabicPeriod"/>
            </a:pPr>
            <a:r>
              <a:rPr lang="en-US" sz="3200" smtClean="0"/>
              <a:t>Air pollution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1118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5" y="144379"/>
            <a:ext cx="11871158" cy="1796716"/>
          </a:xfrm>
        </p:spPr>
        <p:txBody>
          <a:bodyPr>
            <a:normAutofit/>
          </a:bodyPr>
          <a:lstStyle/>
          <a:p>
            <a:r>
              <a:rPr lang="en-US" dirty="0" smtClean="0"/>
              <a:t>Resource Management: </a:t>
            </a:r>
            <a:r>
              <a:rPr lang="en-US" sz="4000" dirty="0" smtClean="0"/>
              <a:t>The sustainability of societies and biodiversity is dependent upon the responsible management of natural resources.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074" y="2066256"/>
            <a:ext cx="5926036" cy="447643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Conservation -- use less, conserve habitat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Develop and test new technologies (capture and storage of waste, obtaining resource, cleaner ways to use the resource)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Change how resources are extracted (strip mining, cap removal, fracking, mining, drilling, etc.)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109" y="2192380"/>
            <a:ext cx="5056749" cy="367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9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5" y="144379"/>
            <a:ext cx="11871158" cy="1796716"/>
          </a:xfrm>
        </p:spPr>
        <p:txBody>
          <a:bodyPr>
            <a:normAutofit/>
          </a:bodyPr>
          <a:lstStyle/>
          <a:p>
            <a:r>
              <a:rPr lang="en-US" dirty="0" smtClean="0"/>
              <a:t>Resource Management: </a:t>
            </a:r>
            <a:r>
              <a:rPr lang="en-US" sz="4000" dirty="0" smtClean="0"/>
              <a:t>The sustainability of societies and biodiversity is dependent upon the responsible management of natural resources.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999" y="2113553"/>
            <a:ext cx="5610726" cy="367239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dirty="0" smtClean="0"/>
              <a:t>Reduce habitat destruction</a:t>
            </a:r>
            <a:endParaRPr lang="en-US" sz="3200" dirty="0"/>
          </a:p>
          <a:p>
            <a:pPr marL="514350" indent="-514350">
              <a:buAutoNum type="arabicPeriod" startAt="4"/>
            </a:pPr>
            <a:r>
              <a:rPr lang="en-US" sz="3200" dirty="0" smtClean="0"/>
              <a:t>Increase urban sustainability—the only way we can exist is by using fossil fuels</a:t>
            </a:r>
          </a:p>
          <a:p>
            <a:pPr marL="514350" indent="-514350">
              <a:buAutoNum type="arabicPeriod" startAt="4"/>
            </a:pPr>
            <a:r>
              <a:rPr lang="en-US" sz="3200" dirty="0" smtClean="0"/>
              <a:t>Increase </a:t>
            </a:r>
            <a:r>
              <a:rPr lang="en-US" sz="3200" dirty="0"/>
              <a:t>a</a:t>
            </a:r>
            <a:r>
              <a:rPr lang="en-US" sz="3200" dirty="0" smtClean="0"/>
              <a:t>gricultural efficiency – rooftop farming, get more calories per acre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715" y="1941095"/>
            <a:ext cx="4888175" cy="38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7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5" y="144379"/>
            <a:ext cx="11871158" cy="1796716"/>
          </a:xfrm>
        </p:spPr>
        <p:txBody>
          <a:bodyPr>
            <a:normAutofit/>
          </a:bodyPr>
          <a:lstStyle/>
          <a:p>
            <a:r>
              <a:rPr lang="en-US" dirty="0" smtClean="0"/>
              <a:t>Resource Management: </a:t>
            </a:r>
            <a:r>
              <a:rPr lang="en-US" sz="4000" dirty="0" smtClean="0"/>
              <a:t>The sustainability of societies and biodiversity is dependent upon the responsible management of natural resources.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074" y="2066256"/>
            <a:ext cx="10515600" cy="17174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3200" dirty="0" smtClean="0"/>
              <a:t>Understanding the relationship between personal behavior/choices and global economics (cost of gas has gone down because of an increase in supply)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12" y="3578290"/>
            <a:ext cx="1774209" cy="2342510"/>
          </a:xfrm>
          <a:prstGeom prst="rect">
            <a:avLst/>
          </a:prstGeom>
        </p:spPr>
      </p:pic>
      <p:pic>
        <p:nvPicPr>
          <p:cNvPr id="7172" name="Picture 4" descr="Image result for suburban su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035" y="3668371"/>
            <a:ext cx="3548901" cy="236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642" y="3578290"/>
            <a:ext cx="4985351" cy="280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97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284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Objective:  Fossil Fuels</vt:lpstr>
      <vt:lpstr>Coal &amp; Gas Products How are they formed?</vt:lpstr>
      <vt:lpstr>PowerPoint Presentation</vt:lpstr>
      <vt:lpstr>PowerPoint Presentation</vt:lpstr>
      <vt:lpstr>PowerPoint Presentation</vt:lpstr>
      <vt:lpstr>PowerPoint Presentation</vt:lpstr>
      <vt:lpstr>Resource Management: The sustainability of societies and biodiversity is dependent upon the responsible management of natural resources.</vt:lpstr>
      <vt:lpstr>Resource Management: The sustainability of societies and biodiversity is dependent upon the responsible management of natural resources.</vt:lpstr>
      <vt:lpstr>Resource Management: The sustainability of societies and biodiversity is dependent upon the responsible management of natural resources.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Mahon</dc:creator>
  <cp:lastModifiedBy>Tracey Mahon</cp:lastModifiedBy>
  <cp:revision>12</cp:revision>
  <dcterms:created xsi:type="dcterms:W3CDTF">2017-03-01T15:40:24Z</dcterms:created>
  <dcterms:modified xsi:type="dcterms:W3CDTF">2017-03-01T17:07:48Z</dcterms:modified>
</cp:coreProperties>
</file>